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216C"/>
    <a:srgbClr val="1C8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03F267-F121-4019-B7DD-03939B221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D3EACB1-557D-4B5C-A817-1F8846819C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D5D5B2-716E-4118-B521-77F391C66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A8A8-9820-456F-837C-7B128C950CD1}" type="datetimeFigureOut">
              <a:rPr lang="fr-FR" smtClean="0"/>
              <a:t>07/02/2023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FE9B63-056B-4C73-93BC-A1C3A0576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E691BA-A443-4CD9-84CE-9D228DDD3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D963-5F27-4F0A-986E-27AB3A1483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929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B6EF4D-49B4-4080-A428-CB6DA07DA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1EA350D-983C-4EF2-88C9-50EF124D68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AAAF34-E69F-4446-B3AE-082E3ED8E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A8A8-9820-456F-837C-7B128C950CD1}" type="datetimeFigureOut">
              <a:rPr lang="fr-FR" smtClean="0"/>
              <a:t>07/02/2023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5957A3-97D3-481E-83EA-953D55F5E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4B25CB-46AF-4D02-9687-AB1801FF8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D963-5F27-4F0A-986E-27AB3A1483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6059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1CA093D-1092-4606-8BD5-1B5169E1FE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D2814A1-1E10-4383-9E84-B50C13392D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A35497-CB1D-49AF-949D-9712C51AC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A8A8-9820-456F-837C-7B128C950CD1}" type="datetimeFigureOut">
              <a:rPr lang="fr-FR" smtClean="0"/>
              <a:t>07/02/2023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EA543A-8833-4AF8-A06B-A6959CA30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684EFF-58EF-417A-8C44-A2CA2C745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D963-5F27-4F0A-986E-27AB3A1483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0716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11F183-72F4-467B-8CD9-61FF773D5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5F530D-BB0A-4917-A438-C25FA4B41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088B89-63F9-4044-BBAD-E485176ED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A8A8-9820-456F-837C-7B128C950CD1}" type="datetimeFigureOut">
              <a:rPr lang="fr-FR" smtClean="0"/>
              <a:t>07/02/2023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59D90D-43F3-4E82-BF9D-5EFD924E3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CA814D-1AB6-4B9D-9BF9-4DB76FD65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D963-5F27-4F0A-986E-27AB3A1483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2035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E4FDC0-55A6-4FA2-B7F1-D46DC3F2D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47807B-AEC4-4A4F-A09C-FA8746693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E65BFE-22F8-41A9-8B68-6D0A10933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A8A8-9820-456F-837C-7B128C950CD1}" type="datetimeFigureOut">
              <a:rPr lang="fr-FR" smtClean="0"/>
              <a:t>07/02/2023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C3A152-57E5-46EB-B191-DAA8671A1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57A91C-9287-4E3B-9E18-75FC709DA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D963-5F27-4F0A-986E-27AB3A1483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7887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BD438F-6237-46A6-8560-54CCE34F2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D6BDD6-C752-4A30-9644-F6200BB1CF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4D2DE63-B627-4531-B93C-A45EF13637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A4A581B-83A0-4A41-BC43-BE6DA252E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A8A8-9820-456F-837C-7B128C950CD1}" type="datetimeFigureOut">
              <a:rPr lang="fr-FR" smtClean="0"/>
              <a:t>07/02/2023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B124A73-3F05-4E74-9B08-D006BF1B6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0BE0352-402D-4189-B8BC-033A8B1B5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D963-5F27-4F0A-986E-27AB3A1483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149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C1D19A-0160-4415-A74A-12F064BE9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B828617-9E67-45F2-92E0-1A88C5EEA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004D78E-F258-448D-BF42-232898351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072F042-CDB8-4146-B512-6184EBC50E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32FF837-B9A8-428E-88A2-CAEBC0135B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E10DE53-B909-459B-BE70-D344CF753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A8A8-9820-456F-837C-7B128C950CD1}" type="datetimeFigureOut">
              <a:rPr lang="fr-FR" smtClean="0"/>
              <a:t>07/02/2023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7CBD982-7543-47CA-8919-A3363C112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F341D08-AC47-418A-9F87-AF2ED1CF0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D963-5F27-4F0A-986E-27AB3A1483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4578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A2BC41-F63A-4C6B-9EFC-35C541F73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2F5A411-D006-4BD8-9A4C-A5CD46880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A8A8-9820-456F-837C-7B128C950CD1}" type="datetimeFigureOut">
              <a:rPr lang="fr-FR" smtClean="0"/>
              <a:t>07/02/2023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F3F7848-35D4-4272-81D6-F5C7FBC5B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68AB6DB-7DC3-48FF-BCB2-EDAF6CAA8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D963-5F27-4F0A-986E-27AB3A1483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493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1A3B13D-3D69-4B53-B3EC-C2E7D56F9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A8A8-9820-456F-837C-7B128C950CD1}" type="datetimeFigureOut">
              <a:rPr lang="fr-FR" smtClean="0"/>
              <a:t>07/02/2023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6A8BF8C-538F-4FC5-96A9-FA2CF8BA7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259A0F-A1D6-4938-9A9D-460BE68F7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D963-5F27-4F0A-986E-27AB3A1483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3777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C7EAB1-245F-42B9-B110-43C9E8E38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482F75-8153-4A7E-B489-24FF56B6C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51848AF-22B5-4043-BDE0-A4A92166E9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B4E827A-1689-4D5C-9CF3-78C99C43E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A8A8-9820-456F-837C-7B128C950CD1}" type="datetimeFigureOut">
              <a:rPr lang="fr-FR" smtClean="0"/>
              <a:t>07/02/2023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FAA674E-19F3-4BC2-BBD0-793AB0E9C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9DA0733-08FE-456D-ADC5-D801854B0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D963-5F27-4F0A-986E-27AB3A1483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6236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64CCA0-175D-4815-A4D6-3D73AD69B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C744443-71C0-4190-A699-558425C3B5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4F21518-489C-4EF6-A99E-D66AC82D0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3B1AA9-9B2B-48E6-BC5A-3D93BA26D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A8A8-9820-456F-837C-7B128C950CD1}" type="datetimeFigureOut">
              <a:rPr lang="fr-FR" smtClean="0"/>
              <a:t>07/02/2023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081DBA7-C2B3-4EF9-ACE4-768FD7343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F8281-25F9-4DAF-AA94-1AAEB613D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D963-5F27-4F0A-986E-27AB3A1483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2896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7176233-F543-4866-A2F1-981221E3B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7A8340-26FB-4136-8440-AA458D79E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834BA4-803D-4F01-8B46-BA0FCAB27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6A8A8-9820-456F-837C-7B128C950CD1}" type="datetimeFigureOut">
              <a:rPr lang="fr-FR" smtClean="0"/>
              <a:t>07/02/2023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559514-CAC7-4634-B5C5-E8229B7258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93DCAF-2B07-4980-B9B5-95C60BD28B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2D963-5F27-4F0A-986E-27AB3A1483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796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BB9DCC3-A55C-4D8E-A4DA-FCAABF9E6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23825"/>
            <a:ext cx="12191998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59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0F57A7AD-3AC6-4DFA-8338-9F2A13CDFF61}"/>
              </a:ext>
            </a:extLst>
          </p:cNvPr>
          <p:cNvSpPr txBox="1"/>
          <p:nvPr/>
        </p:nvSpPr>
        <p:spPr>
          <a:xfrm>
            <a:off x="571500" y="487035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dirty="0">
                <a:solidFill>
                  <a:srgbClr val="1C8C8A"/>
                </a:solidFill>
                <a:latin typeface="Oswald"/>
                <a:ea typeface="Oswald"/>
                <a:cs typeface="Oswald"/>
                <a:sym typeface="Oswald"/>
              </a:rPr>
              <a:t>PRENOM NOM (école, promo) </a:t>
            </a:r>
            <a:endParaRPr lang="fr-FR" sz="3200" dirty="0">
              <a:solidFill>
                <a:srgbClr val="1C8C8A"/>
              </a:solidFill>
            </a:endParaRPr>
          </a:p>
        </p:txBody>
      </p:sp>
      <p:sp>
        <p:nvSpPr>
          <p:cNvPr id="7" name="Google Shape;73;p14">
            <a:extLst>
              <a:ext uri="{FF2B5EF4-FFF2-40B4-BE49-F238E27FC236}">
                <a16:creationId xmlns:a16="http://schemas.microsoft.com/office/drawing/2014/main" id="{420CB1DC-F42E-4C65-9D97-D30AF32DCCC6}"/>
              </a:ext>
            </a:extLst>
          </p:cNvPr>
          <p:cNvSpPr/>
          <p:nvPr/>
        </p:nvSpPr>
        <p:spPr>
          <a:xfrm>
            <a:off x="934117" y="1218090"/>
            <a:ext cx="1897886" cy="2294575"/>
          </a:xfrm>
          <a:prstGeom prst="rect">
            <a:avLst/>
          </a:prstGeom>
          <a:solidFill>
            <a:srgbClr val="D1F0EE"/>
          </a:solidFill>
          <a:ln w="9525" cap="flat" cmpd="sng">
            <a:solidFill>
              <a:srgbClr val="4AA8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AA8A1"/>
                </a:solidFill>
                <a:latin typeface="Nunito"/>
                <a:ea typeface="Nunito"/>
                <a:cs typeface="Nunito"/>
                <a:sym typeface="Nunito"/>
              </a:rPr>
              <a:t>Photo </a:t>
            </a:r>
            <a:endParaRPr dirty="0">
              <a:solidFill>
                <a:srgbClr val="4AA8A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" name="Google Shape;67;p14">
            <a:extLst>
              <a:ext uri="{FF2B5EF4-FFF2-40B4-BE49-F238E27FC236}">
                <a16:creationId xmlns:a16="http://schemas.microsoft.com/office/drawing/2014/main" id="{64F669B1-BDF4-48DC-BB5E-0A764947E366}"/>
              </a:ext>
            </a:extLst>
          </p:cNvPr>
          <p:cNvSpPr txBox="1"/>
          <p:nvPr/>
        </p:nvSpPr>
        <p:spPr>
          <a:xfrm>
            <a:off x="4838697" y="1303309"/>
            <a:ext cx="4521300" cy="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86216C"/>
                </a:solidFill>
                <a:latin typeface="Oswald"/>
                <a:ea typeface="Oswald"/>
                <a:cs typeface="Oswald"/>
                <a:sym typeface="Oswald"/>
              </a:rPr>
              <a:t>MON PARCOURS </a:t>
            </a:r>
            <a:endParaRPr sz="3000" dirty="0">
              <a:solidFill>
                <a:srgbClr val="86216C"/>
              </a:solidFill>
            </a:endParaRPr>
          </a:p>
        </p:txBody>
      </p:sp>
      <p:sp>
        <p:nvSpPr>
          <p:cNvPr id="12" name="Google Shape;67;p14">
            <a:extLst>
              <a:ext uri="{FF2B5EF4-FFF2-40B4-BE49-F238E27FC236}">
                <a16:creationId xmlns:a16="http://schemas.microsoft.com/office/drawing/2014/main" id="{25A38FD6-2EED-4002-906F-FE9104953EFB}"/>
              </a:ext>
            </a:extLst>
          </p:cNvPr>
          <p:cNvSpPr txBox="1"/>
          <p:nvPr/>
        </p:nvSpPr>
        <p:spPr>
          <a:xfrm>
            <a:off x="771525" y="4049971"/>
            <a:ext cx="5324475" cy="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86216C"/>
                </a:solidFill>
                <a:latin typeface="Oswald"/>
                <a:ea typeface="Oswald"/>
                <a:cs typeface="Oswald"/>
                <a:sym typeface="Oswald"/>
              </a:rPr>
              <a:t>MES MOTIVATIONS POUR REJOINDRE LE CA</a:t>
            </a:r>
            <a:endParaRPr sz="3000" dirty="0">
              <a:solidFill>
                <a:srgbClr val="86216C"/>
              </a:solidFill>
            </a:endParaRPr>
          </a:p>
        </p:txBody>
      </p:sp>
      <p:sp>
        <p:nvSpPr>
          <p:cNvPr id="16" name="Google Shape;67;p14">
            <a:extLst>
              <a:ext uri="{FF2B5EF4-FFF2-40B4-BE49-F238E27FC236}">
                <a16:creationId xmlns:a16="http://schemas.microsoft.com/office/drawing/2014/main" id="{00D82C75-69D8-4B09-A1FD-CF831B5D0004}"/>
              </a:ext>
            </a:extLst>
          </p:cNvPr>
          <p:cNvSpPr txBox="1"/>
          <p:nvPr/>
        </p:nvSpPr>
        <p:spPr>
          <a:xfrm>
            <a:off x="6496049" y="3955784"/>
            <a:ext cx="4819650" cy="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86216C"/>
                </a:solidFill>
                <a:latin typeface="Oswald"/>
                <a:ea typeface="Oswald"/>
                <a:cs typeface="Oswald"/>
                <a:sym typeface="Oswald"/>
              </a:rPr>
              <a:t>CE QUE JE PENSE POUVOIR APPORTER</a:t>
            </a:r>
            <a:endParaRPr sz="3000" dirty="0">
              <a:solidFill>
                <a:srgbClr val="86216C"/>
              </a:solidFill>
            </a:endParaRPr>
          </a:p>
        </p:txBody>
      </p:sp>
      <p:pic>
        <p:nvPicPr>
          <p:cNvPr id="20" name="Google Shape;74;p14">
            <a:extLst>
              <a:ext uri="{FF2B5EF4-FFF2-40B4-BE49-F238E27FC236}">
                <a16:creationId xmlns:a16="http://schemas.microsoft.com/office/drawing/2014/main" id="{23619F4E-4A73-4AB4-BA04-F6C2FA5FC60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21047" y="759911"/>
            <a:ext cx="484450" cy="468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35F71317-1F9B-46BF-822F-E2C9453A17D2}"/>
              </a:ext>
            </a:extLst>
          </p:cNvPr>
          <p:cNvSpPr txBox="1"/>
          <p:nvPr/>
        </p:nvSpPr>
        <p:spPr>
          <a:xfrm>
            <a:off x="5562599" y="900785"/>
            <a:ext cx="5886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Mettre un lien vers votre profil LinkedIn si vous le souhaitez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9F211B3-1FDE-14B2-7253-99162BDB282E}"/>
              </a:ext>
            </a:extLst>
          </p:cNvPr>
          <p:cNvSpPr txBox="1"/>
          <p:nvPr/>
        </p:nvSpPr>
        <p:spPr>
          <a:xfrm>
            <a:off x="6221872" y="4452557"/>
            <a:ext cx="5181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C964A9C-9E65-3137-5483-CCD7D270D55B}"/>
              </a:ext>
            </a:extLst>
          </p:cNvPr>
          <p:cNvSpPr txBox="1"/>
          <p:nvPr/>
        </p:nvSpPr>
        <p:spPr>
          <a:xfrm>
            <a:off x="4838695" y="1549057"/>
            <a:ext cx="612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5D27EE4-FE44-A9A5-D628-DA38822199B9}"/>
              </a:ext>
            </a:extLst>
          </p:cNvPr>
          <p:cNvSpPr txBox="1"/>
          <p:nvPr/>
        </p:nvSpPr>
        <p:spPr>
          <a:xfrm>
            <a:off x="4970834" y="1750979"/>
            <a:ext cx="62346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Zone à compléter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91602DD-E09A-9D3A-421C-5798AB190A98}"/>
              </a:ext>
            </a:extLst>
          </p:cNvPr>
          <p:cNvSpPr txBox="1"/>
          <p:nvPr/>
        </p:nvSpPr>
        <p:spPr>
          <a:xfrm>
            <a:off x="767696" y="4505438"/>
            <a:ext cx="53244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Zone à compléter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5CDA39E-5EE3-5067-3754-B7B53BDD52FD}"/>
              </a:ext>
            </a:extLst>
          </p:cNvPr>
          <p:cNvSpPr txBox="1"/>
          <p:nvPr/>
        </p:nvSpPr>
        <p:spPr>
          <a:xfrm>
            <a:off x="6496049" y="4452557"/>
            <a:ext cx="53244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Zone à compléter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188849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42</Words>
  <Application>Microsoft Office PowerPoint</Application>
  <PresentationFormat>Grand écran</PresentationFormat>
  <Paragraphs>21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Nunito</vt:lpstr>
      <vt:lpstr>Oswald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Gaël Leray</dc:creator>
  <cp:lastModifiedBy>Gaël Leray</cp:lastModifiedBy>
  <cp:revision>13</cp:revision>
  <dcterms:created xsi:type="dcterms:W3CDTF">2020-09-04T13:00:38Z</dcterms:created>
  <dcterms:modified xsi:type="dcterms:W3CDTF">2023-02-07T15:50:35Z</dcterms:modified>
</cp:coreProperties>
</file>